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2" r:id="rId8"/>
    <p:sldId id="266" r:id="rId9"/>
    <p:sldId id="263" r:id="rId10"/>
    <p:sldId id="267" r:id="rId11"/>
    <p:sldId id="268" r:id="rId12"/>
    <p:sldId id="264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2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apochuk.ucoz.ua/_ld/0/66____1.pdf" TargetMode="External"/><Relationship Id="rId2" Type="http://schemas.openxmlformats.org/officeDocument/2006/relationships/hyperlink" Target="http://www.clamber.ru/theory/hygienos/480-gigiena-massovogo-sporta-glava-ii-racionalnyj-sutochnyj-rezhim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neboleem.net/stati-o-zdorove/5362-pravilnyj-rezhim-dnja.php" TargetMode="External"/><Relationship Id="rId5" Type="http://schemas.openxmlformats.org/officeDocument/2006/relationships/hyperlink" Target="https://studopedia.su/10_56368_ratsionalniy-sutochniy-rezhim.html" TargetMode="External"/><Relationship Id="rId4" Type="http://schemas.openxmlformats.org/officeDocument/2006/relationships/hyperlink" Target="http://big-archive.ru/medicine/hygiene/42.ph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2961" y="4127555"/>
            <a:ext cx="8791575" cy="1655762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0729" y="1128025"/>
            <a:ext cx="81737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ЛИЧНАЯ ГИГИЕНА</a:t>
            </a:r>
            <a:endParaRPr lang="ru-RU" sz="7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602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8387" y="315310"/>
            <a:ext cx="9144000" cy="614855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2482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378372"/>
            <a:ext cx="9144000" cy="616957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36659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178676"/>
            <a:ext cx="9906000" cy="94593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гигиены спортивной обуви: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5494" y="1292773"/>
            <a:ext cx="9906000" cy="4971394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 наше время для многих видов физической активности существует специальная обувь, например кроссовки для бега, для игры в теннис, для занятий баскетболом и так далее. Если Вы занимаетесь спортом, для которого разработана специальная обувь, то лучше использовать именно ее. Это снизит риск получения травм, поможет повысить результаты и обеспечит комфортные тренировки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Обувь защищает стопу от охлаждения и влаги, механических повреждений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 загрязнений. Ее форма и размеры должны обеспечивать правильное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положение стопы. При длительном использовании узкой и тесной обуви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наблюдаются функциональные и анатомические нарушения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стопы.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Обувь должна быть легкой, эластичной и хорошо вентилируемой. Ее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теплозащитные и водоупорные свойство должны соответствовать погодным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условиям.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872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5834" y="399392"/>
            <a:ext cx="9795642" cy="621161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9231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441764"/>
            <a:ext cx="9906000" cy="71437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7839" y="1491975"/>
            <a:ext cx="9906000" cy="286981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hlinkClick r:id="rId2"/>
              </a:rPr>
              <a:t>www.clamber.ru/theory/hygienos/480-gigiena-massovogo-sporta-glava-ii-racionalnyj-sutochnyj-rezhim.html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http://lapochuk.ucoz.ua/_ld/0/66____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hlinkClick r:id="rId3"/>
              </a:rPr>
              <a:t>1.pdf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hlinkClick r:id="rId4"/>
              </a:rPr>
              <a:t>http://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hlinkClick r:id="rId4"/>
              </a:rPr>
              <a:t>big-archive.ru/medicine/hygiene/42.php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hlinkClick r:id="rId5"/>
              </a:rPr>
              <a:t>studopedia.su/10_56368_ratsionalniy-sutochniy-rezhim.html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hlinkClick r:id="rId6"/>
              </a:rPr>
              <a:t>www.neboleem.net/stati-o-zdorove/5362-pravilnyj-rezhim-dnja.php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40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1187998"/>
            <a:ext cx="9906000" cy="630291"/>
          </a:xfrm>
        </p:spPr>
        <p:txBody>
          <a:bodyPr>
            <a:normAutofit fontScale="90000"/>
          </a:bodyPr>
          <a:lstStyle/>
          <a:p>
            <a:r>
              <a:rPr lang="ru-RU" b="1" cap="none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Содержание:</a:t>
            </a:r>
            <a:br>
              <a:rPr lang="ru-RU" b="1" cap="none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141411" y="1670651"/>
            <a:ext cx="9906000" cy="2375832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рациональный суточный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режим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уход за телом и полостью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рта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отказ от вредных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привычек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гигиену одежды и обуви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2165131"/>
            <a:ext cx="4318058" cy="356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8843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1" y="1082566"/>
            <a:ext cx="9906000" cy="5087006"/>
          </a:xfrm>
        </p:spPr>
        <p:txBody>
          <a:bodyPr>
            <a:normAutofit/>
          </a:bodyPr>
          <a:lstStyle/>
          <a:p>
            <a:r>
              <a:rPr lang="ru-RU" cap="none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Рациональный суточный режим создает оптимальные условия для деятельности и восстановления организма и способствует повышению спортивной работоспособности. Это объясняется тем, что при правильном и строго соблюдаемом суточном режиме дня вырабатывается определенный ритм функционирования организма, в результате чего </a:t>
            </a:r>
            <a:r>
              <a:rPr lang="ru-RU" cap="none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может </a:t>
            </a:r>
            <a:r>
              <a:rPr lang="ru-RU" cap="none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определенное время наиболее эффективно выполнять различные виды работ</a:t>
            </a:r>
            <a:r>
              <a:rPr lang="ru-RU" cap="none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cap="none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Рациональный суточный режим помогает также лучше планировать время и успешнее трудиться. Неуклонное соблюдение режима дня помогает воспитывать организованность, силу воли, приучает к сознательной дисциплине.</a:t>
            </a:r>
          </a:p>
          <a:p>
            <a:r>
              <a:rPr lang="ru-RU" cap="none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различными условиями жизни, труда и быта, индивидуальными особенностями существование единого суточного режима невозможно. Однако основные положения его должны соблюдаться при любых обстоятельствах. В суточном режиме спортсменов необходимо прежде всего обеспечить: выполнение различных видов деятельности, тренировочных занятий и отдыха в одни и те же часы; регулярное питание; оптимальное время для тренировок; длительный и полноценный сон.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8073" y="392301"/>
            <a:ext cx="66990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v"/>
            </a:pPr>
            <a:r>
              <a:rPr lang="ru-RU" sz="32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Рациональный </a:t>
            </a:r>
            <a:r>
              <a:rPr lang="ru-RU" sz="32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суточный </a:t>
            </a:r>
            <a:r>
              <a:rPr lang="ru-RU" sz="32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endParaRPr lang="ru-RU" sz="3200" b="1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507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1" y="220717"/>
            <a:ext cx="5112244" cy="5906813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примера может быть представлена следующая схема суточного режима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подъем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гигиеническая гимнастика;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закаливающие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завтрак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деятельность (учеба).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трудовая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(учеба).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полдник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тренировкой;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–тренировочное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теплый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ужин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культурные развлечения и т. п.;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8134" y="780885"/>
            <a:ext cx="4308749" cy="430874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131844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399724"/>
            <a:ext cx="9906000" cy="851008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телом и полостью рта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1" y="1345323"/>
            <a:ext cx="9906000" cy="4897821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телом включает в себя гигиенические мероприятия по уходу за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кожей и ротовой полостью.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Уход за кожей имеет важное гигиеническое значение, ибо здоровье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спортсмена, его работоспособность и сопротивляемость различным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заболеваниям во многом зависят от состояния кожных покровов. Уход за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кожей предусматривает регулярное мытье тела горячей водой с мылом и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Мочалкой.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зубами и полостью рта совершенно необходим с гигиенической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точки зрения. Грязный рот и испорченные зубы – ворота для всевозможных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инфекций и одна из причин нарушений работы желудочно-кишечного тракта.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6410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1959" y="220717"/>
            <a:ext cx="9438290" cy="583324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3184303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368191"/>
            <a:ext cx="9906000" cy="1408057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отказ от вредных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привычек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1" y="1776248"/>
            <a:ext cx="9906000" cy="4022890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вредным привычкам относят курение, употребление алкогольных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напитков, наркотиков. Они оказывают пагубное влияние на здоровье и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снижают работоспособность. </a:t>
            </a:r>
            <a:endParaRPr lang="en-US" sz="17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о т р е б л е н и е а л к о г о л ь н ы х н а п и т к о в ведет к нарушениям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и снижению спортивной работоспособности. Алкоголь оказывает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отрицательное воздействие прежде всего на центральную нервную систему.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Установлено, что даже малые дозы алкоголя угнетают тормозные процессы в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ней, поэтому нарушается необходимый баланс между тормозными и</a:t>
            </a:r>
          </a:p>
          <a:p>
            <a:r>
              <a:rPr lang="ru-RU" sz="17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возбудительными процессами в пользу последнего.</a:t>
            </a:r>
          </a:p>
        </p:txBody>
      </p:sp>
    </p:spTree>
    <p:extLst>
      <p:ext uri="{BB962C8B-B14F-4D97-AF65-F5344CB8AC3E}">
        <p14:creationId xmlns:p14="http://schemas.microsoft.com/office/powerpoint/2010/main" xmlns="" val="426253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5724" y="696802"/>
            <a:ext cx="5044966" cy="421152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5282" y="2333295"/>
            <a:ext cx="6085491" cy="369175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668773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6308" y="315640"/>
            <a:ext cx="9906000" cy="88254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гигиены спортивной одежды: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1" y="1387366"/>
            <a:ext cx="9906000" cy="518160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Одежда предохраняет организм от неблагоприятных климатических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воздействий, механических повреждений и загрязнения. Важное гигиеническое значение имеют теплозащитные свойства одежды, а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также ее воздухопроницаемость, гигроскопичность, водоемкость и другие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качества.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 з д у х о п р о н и ц а е м о с т ь одежды обеспечивает необходимое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движение и обмен воздуха под одеждой. При недостаточной вентиляции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воздуха под одеждой ухудшается самочувствие и работоспособность.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Г и г р о с к о п и ч н о с т ь – это свойство тканей адсорбировать на своей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поверхности пары из окружающего воздуха, поглощать пот и влагу. Это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особенно важно для обеспечения нормального теплообмена в пространстве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под одеждой. </a:t>
            </a:r>
          </a:p>
        </p:txBody>
      </p:sp>
    </p:spTree>
    <p:extLst>
      <p:ext uri="{BB962C8B-B14F-4D97-AF65-F5344CB8AC3E}">
        <p14:creationId xmlns:p14="http://schemas.microsoft.com/office/powerpoint/2010/main" xmlns="" val="69910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144</TotalTime>
  <Words>598</Words>
  <Application>Microsoft Office PowerPoint</Application>
  <PresentationFormat>Произвольный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Контур</vt:lpstr>
      <vt:lpstr>Слайд 1</vt:lpstr>
      <vt:lpstr>Содержание: </vt:lpstr>
      <vt:lpstr>Слайд 3</vt:lpstr>
      <vt:lpstr>Слайд 4</vt:lpstr>
      <vt:lpstr>уход за телом и полостью рта</vt:lpstr>
      <vt:lpstr>Слайд 6</vt:lpstr>
      <vt:lpstr>отказ от вредных привычек </vt:lpstr>
      <vt:lpstr>Слайд 8</vt:lpstr>
      <vt:lpstr>Правила гигиены спортивной одежды:</vt:lpstr>
      <vt:lpstr>Слайд 10</vt:lpstr>
      <vt:lpstr>Слайд 11</vt:lpstr>
      <vt:lpstr>Правила гигиены спортивной обуви:</vt:lpstr>
      <vt:lpstr>Слайд 13</vt:lpstr>
      <vt:lpstr>Источники: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Dom</dc:creator>
  <cp:lastModifiedBy>aebondarenko</cp:lastModifiedBy>
  <cp:revision>15</cp:revision>
  <dcterms:created xsi:type="dcterms:W3CDTF">2017-12-11T16:41:01Z</dcterms:created>
  <dcterms:modified xsi:type="dcterms:W3CDTF">2018-03-26T10:04:05Z</dcterms:modified>
</cp:coreProperties>
</file>